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2400" cy="100584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56" d="100"/>
          <a:sy n="56" d="100"/>
        </p:scale>
        <p:origin x="24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3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8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5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1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0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8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2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4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8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5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D53FB-D685-4AF3-9A82-92DF4CAD5D96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06603" y="353195"/>
            <a:ext cx="30087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Bethany Lutheran Preschool</a:t>
            </a:r>
          </a:p>
          <a:p>
            <a:pPr algn="ctr"/>
            <a:r>
              <a:rPr lang="en-US" dirty="0"/>
              <a:t> 3-year-old class </a:t>
            </a:r>
          </a:p>
          <a:p>
            <a:pPr algn="ctr"/>
            <a:r>
              <a:rPr lang="en-US" dirty="0"/>
              <a:t>Mrs. Camilleri, Mrs. Meyer and Mrs. Truss </a:t>
            </a:r>
          </a:p>
          <a:p>
            <a:pPr algn="ctr"/>
            <a:r>
              <a:rPr lang="en-US" dirty="0"/>
              <a:t>December 2024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0619" y="2058781"/>
            <a:ext cx="2357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Dates to Remember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008" y="5800050"/>
            <a:ext cx="2156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What we are learning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66183" y="1972787"/>
            <a:ext cx="4449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Classroom News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0620" y="8908593"/>
            <a:ext cx="60285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Mrs. Terri Camilleri		Email address: tcamilleri19@gmail.com</a:t>
            </a:r>
          </a:p>
          <a:p>
            <a:r>
              <a:rPr lang="en-US" sz="1400" dirty="0"/>
              <a:t>Bethany Lutheran Preschool	Phone Number: school: 860 632-0597</a:t>
            </a:r>
          </a:p>
          <a:p>
            <a:r>
              <a:rPr lang="en-US" sz="1400" dirty="0"/>
              <a:t>				           cell: 860- 803-5845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26411" y="2476063"/>
            <a:ext cx="44492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     During the month of December, we will be making family presents for the children to take home for Christmas.  We will be asking the children to keep these gifts a surprise, so, if they don’t tell you what they made at school on a particular day, this is why!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    We will be raising money for the Connecticut Children’s Medical Center by participating in PJ Day on 12/12 and 12/13  Please have your child wear their favorite PJs to school. We ask for a donation from each child who wears PJs to school.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   We have adopted a family for Christmas. Pick an ornament off the tree and bring in the unwrapped gift by 12/17.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  Your family is invited to the Live Nativity on 12/15 in front of the church at 10:00 am.  Children will be invited to sing. Snow date 12/22.  A sign-up genius has been sent out.</a:t>
            </a:r>
          </a:p>
          <a:p>
            <a:r>
              <a:rPr lang="en-US" sz="1400" dirty="0"/>
              <a:t>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6782" y="2451065"/>
            <a:ext cx="249160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Book orders due 12/11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PJ Day 12/12 &amp; 12/13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Presents for the adopted family due 12/17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Live Nativity 12/15 snow date 12/22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Christmas parties 12/19 and 12/20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No School from 12/23/23-1/1/25 for Christmas break. We will return to school on 1/2/25</a:t>
            </a:r>
          </a:p>
          <a:p>
            <a:pPr algn="ctr"/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30619" y="6504366"/>
            <a:ext cx="222393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This month we are getting ready for Christmas.  We will be learning about the holiday by doing crafts, singing songs and reading books.  </a:t>
            </a:r>
          </a:p>
          <a:p>
            <a:pPr algn="ctr"/>
            <a:r>
              <a:rPr lang="en-US" sz="1600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1AE140-9BD5-F0FC-5EB0-619FC43E977F}"/>
              </a:ext>
            </a:extLst>
          </p:cNvPr>
          <p:cNvSpPr txBox="1"/>
          <p:nvPr/>
        </p:nvSpPr>
        <p:spPr>
          <a:xfrm>
            <a:off x="3726469" y="7328574"/>
            <a:ext cx="33551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wish you and your families a safe, happy and blessed Christmas and New Year.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58B5CE-700F-49EA-F307-BE8637C1B70B}"/>
              </a:ext>
            </a:extLst>
          </p:cNvPr>
          <p:cNvSpPr txBox="1"/>
          <p:nvPr/>
        </p:nvSpPr>
        <p:spPr>
          <a:xfrm>
            <a:off x="3392657" y="6186231"/>
            <a:ext cx="40227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will have our Christmas parties on 12/19 and 12/20.Children come to school at the regular time; Parents are asked to come back at 11:00 to hear songs the children have been learning.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0675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10437</TotalTime>
  <Words>351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Magee</dc:creator>
  <cp:lastModifiedBy>Robin Scotti</cp:lastModifiedBy>
  <cp:revision>72</cp:revision>
  <cp:lastPrinted>2021-11-20T15:36:56Z</cp:lastPrinted>
  <dcterms:created xsi:type="dcterms:W3CDTF">2016-05-19T19:32:37Z</dcterms:created>
  <dcterms:modified xsi:type="dcterms:W3CDTF">2024-12-01T22:22:39Z</dcterms:modified>
</cp:coreProperties>
</file>