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7772400" cy="100584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6" d="100"/>
          <a:sy n="56" d="100"/>
        </p:scale>
        <p:origin x="248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2504736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331638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253055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165421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3D53FB-D685-4AF3-9A82-92DF4CAD5D96}"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3913400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3D53FB-D685-4AF3-9A82-92DF4CAD5D96}"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842584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3D53FB-D685-4AF3-9A82-92DF4CAD5D96}" type="datetimeFigureOut">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1522177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3D53FB-D685-4AF3-9A82-92DF4CAD5D96}" type="datetimeFigureOut">
              <a:rPr lang="en-US" smtClean="0"/>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413412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D53FB-D685-4AF3-9A82-92DF4CAD5D96}" type="datetimeFigureOut">
              <a:rPr lang="en-US" smtClean="0"/>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3176641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153D53FB-D685-4AF3-9A82-92DF4CAD5D96}"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409528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153D53FB-D685-4AF3-9A82-92DF4CAD5D96}"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402755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153D53FB-D685-4AF3-9A82-92DF4CAD5D96}" type="datetimeFigureOut">
              <a:rPr lang="en-US" smtClean="0"/>
              <a:t>12/3/2024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52DEAAC6-3D26-4974-A1F8-2689346012FD}" type="slidenum">
              <a:rPr lang="en-US" smtClean="0"/>
              <a:t>‹#›</a:t>
            </a:fld>
            <a:endParaRPr lang="en-US"/>
          </a:p>
        </p:txBody>
      </p:sp>
    </p:spTree>
    <p:extLst>
      <p:ext uri="{BB962C8B-B14F-4D97-AF65-F5344CB8AC3E}">
        <p14:creationId xmlns:p14="http://schemas.microsoft.com/office/powerpoint/2010/main" val="1283718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06603" y="353195"/>
            <a:ext cx="3008789" cy="1477328"/>
          </a:xfrm>
          <a:prstGeom prst="rect">
            <a:avLst/>
          </a:prstGeom>
          <a:noFill/>
        </p:spPr>
        <p:txBody>
          <a:bodyPr wrap="square" rtlCol="0">
            <a:spAutoFit/>
          </a:bodyPr>
          <a:lstStyle/>
          <a:p>
            <a:pPr algn="ctr"/>
            <a:r>
              <a:rPr lang="en-US" dirty="0"/>
              <a:t>Bethany Lutheran Preschool</a:t>
            </a:r>
          </a:p>
          <a:p>
            <a:pPr algn="ctr"/>
            <a:r>
              <a:rPr lang="en-US" dirty="0"/>
              <a:t> 4 year old class </a:t>
            </a:r>
          </a:p>
          <a:p>
            <a:pPr algn="ctr"/>
            <a:r>
              <a:rPr lang="en-US" dirty="0"/>
              <a:t>Mrs. </a:t>
            </a:r>
            <a:r>
              <a:rPr lang="en-US" dirty="0" err="1"/>
              <a:t>Korta</a:t>
            </a:r>
            <a:r>
              <a:rPr lang="en-US" dirty="0"/>
              <a:t> , Mrs. </a:t>
            </a:r>
            <a:r>
              <a:rPr lang="en-US" dirty="0" err="1"/>
              <a:t>Currlin</a:t>
            </a:r>
            <a:r>
              <a:rPr lang="en-US" dirty="0"/>
              <a:t> &amp; </a:t>
            </a:r>
            <a:r>
              <a:rPr lang="en-US" dirty="0" err="1"/>
              <a:t>Mrs.Truss</a:t>
            </a:r>
            <a:endParaRPr lang="en-US" dirty="0"/>
          </a:p>
          <a:p>
            <a:pPr algn="ctr"/>
            <a:r>
              <a:rPr lang="en-US" dirty="0"/>
              <a:t>December 2024</a:t>
            </a:r>
          </a:p>
        </p:txBody>
      </p:sp>
      <p:sp>
        <p:nvSpPr>
          <p:cNvPr id="3" name="TextBox 2"/>
          <p:cNvSpPr txBox="1"/>
          <p:nvPr/>
        </p:nvSpPr>
        <p:spPr>
          <a:xfrm>
            <a:off x="395110" y="1986109"/>
            <a:ext cx="2240392" cy="4431983"/>
          </a:xfrm>
          <a:prstGeom prst="rect">
            <a:avLst/>
          </a:prstGeom>
          <a:noFill/>
        </p:spPr>
        <p:txBody>
          <a:bodyPr wrap="square" rtlCol="0">
            <a:spAutoFit/>
          </a:bodyPr>
          <a:lstStyle/>
          <a:p>
            <a:pPr algn="ctr"/>
            <a:r>
              <a:rPr lang="en-US" b="1" dirty="0"/>
              <a:t>Dates to Remember</a:t>
            </a:r>
            <a:endParaRPr lang="en-US" sz="1400" b="1" dirty="0"/>
          </a:p>
          <a:p>
            <a:pPr algn="ctr"/>
            <a:r>
              <a:rPr lang="en-US" sz="1300" b="1" dirty="0">
                <a:solidFill>
                  <a:srgbClr val="7030A0"/>
                </a:solidFill>
              </a:rPr>
              <a:t>Pajama Day 12/12 </a:t>
            </a:r>
          </a:p>
          <a:p>
            <a:pPr algn="ctr"/>
            <a:r>
              <a:rPr lang="en-US" sz="1300" b="1" dirty="0">
                <a:solidFill>
                  <a:srgbClr val="002060"/>
                </a:solidFill>
              </a:rPr>
              <a:t>Kids Night Out 12/6 5:30-7:30 sign up required</a:t>
            </a:r>
          </a:p>
          <a:p>
            <a:pPr algn="ctr"/>
            <a:r>
              <a:rPr lang="en-US" sz="1300" b="1" dirty="0">
                <a:solidFill>
                  <a:srgbClr val="FF0000"/>
                </a:solidFill>
              </a:rPr>
              <a:t>Live Nativity 12/15 10:00am  snow date 12/22</a:t>
            </a:r>
          </a:p>
          <a:p>
            <a:pPr algn="ctr"/>
            <a:r>
              <a:rPr lang="en-US" sz="1300" b="1" dirty="0"/>
              <a:t>Adopt a family donations due 12/17</a:t>
            </a:r>
          </a:p>
          <a:p>
            <a:pPr algn="ctr"/>
            <a:r>
              <a:rPr lang="en-US" sz="1300" b="1" dirty="0">
                <a:solidFill>
                  <a:schemeClr val="accent2">
                    <a:lumMod val="50000"/>
                  </a:schemeClr>
                </a:solidFill>
              </a:rPr>
              <a:t>Holiday Party PM class 12/19 2:00pm no snack</a:t>
            </a:r>
          </a:p>
          <a:p>
            <a:pPr algn="ctr"/>
            <a:r>
              <a:rPr lang="en-US" sz="1300" b="1" dirty="0">
                <a:solidFill>
                  <a:schemeClr val="accent2">
                    <a:lumMod val="50000"/>
                  </a:schemeClr>
                </a:solidFill>
              </a:rPr>
              <a:t>Holiday Party AM class 12/20  11:00am – no snack/lunch</a:t>
            </a:r>
          </a:p>
          <a:p>
            <a:pPr algn="ctr"/>
            <a:r>
              <a:rPr lang="en-US" sz="1300" b="1" dirty="0">
                <a:solidFill>
                  <a:srgbClr val="002060"/>
                </a:solidFill>
              </a:rPr>
              <a:t>No school 12/23-1/1</a:t>
            </a:r>
          </a:p>
          <a:p>
            <a:pPr algn="ctr"/>
            <a:endParaRPr lang="en-US" b="1" dirty="0"/>
          </a:p>
          <a:p>
            <a:pPr algn="ctr"/>
            <a:endParaRPr lang="en-US" b="1" dirty="0"/>
          </a:p>
          <a:p>
            <a:pPr algn="ctr"/>
            <a:endParaRPr lang="en-US" b="1" dirty="0"/>
          </a:p>
          <a:p>
            <a:pPr algn="ctr"/>
            <a:endParaRPr lang="en-US" b="1" dirty="0"/>
          </a:p>
          <a:p>
            <a:pPr algn="ctr"/>
            <a:endParaRPr lang="en-US" b="1" dirty="0"/>
          </a:p>
          <a:p>
            <a:pPr algn="ctr"/>
            <a:endParaRPr lang="en-US" b="1" dirty="0"/>
          </a:p>
        </p:txBody>
      </p:sp>
      <p:sp>
        <p:nvSpPr>
          <p:cNvPr id="4" name="TextBox 3"/>
          <p:cNvSpPr txBox="1"/>
          <p:nvPr/>
        </p:nvSpPr>
        <p:spPr>
          <a:xfrm>
            <a:off x="430620" y="4657511"/>
            <a:ext cx="1848555" cy="923330"/>
          </a:xfrm>
          <a:prstGeom prst="rect">
            <a:avLst/>
          </a:prstGeom>
          <a:noFill/>
        </p:spPr>
        <p:txBody>
          <a:bodyPr wrap="square" rtlCol="0">
            <a:spAutoFit/>
          </a:bodyPr>
          <a:lstStyle/>
          <a:p>
            <a:pPr algn="ctr"/>
            <a:endParaRPr lang="en-US" b="1" dirty="0"/>
          </a:p>
          <a:p>
            <a:pPr algn="ctr"/>
            <a:r>
              <a:rPr lang="en-US" b="1" dirty="0"/>
              <a:t>What we are learning</a:t>
            </a:r>
          </a:p>
        </p:txBody>
      </p:sp>
      <p:sp>
        <p:nvSpPr>
          <p:cNvPr id="5" name="TextBox 4"/>
          <p:cNvSpPr txBox="1"/>
          <p:nvPr/>
        </p:nvSpPr>
        <p:spPr>
          <a:xfrm>
            <a:off x="2966183" y="1972787"/>
            <a:ext cx="4449209" cy="400110"/>
          </a:xfrm>
          <a:prstGeom prst="rect">
            <a:avLst/>
          </a:prstGeom>
          <a:noFill/>
        </p:spPr>
        <p:txBody>
          <a:bodyPr wrap="square" rtlCol="0">
            <a:spAutoFit/>
          </a:bodyPr>
          <a:lstStyle/>
          <a:p>
            <a:pPr algn="ctr"/>
            <a:r>
              <a:rPr lang="en-US" sz="2000" b="1" dirty="0"/>
              <a:t>Classroom News</a:t>
            </a:r>
          </a:p>
        </p:txBody>
      </p:sp>
      <p:sp>
        <p:nvSpPr>
          <p:cNvPr id="6" name="TextBox 5"/>
          <p:cNvSpPr txBox="1"/>
          <p:nvPr/>
        </p:nvSpPr>
        <p:spPr>
          <a:xfrm>
            <a:off x="430620" y="8908593"/>
            <a:ext cx="6028526" cy="738664"/>
          </a:xfrm>
          <a:prstGeom prst="rect">
            <a:avLst/>
          </a:prstGeom>
          <a:noFill/>
        </p:spPr>
        <p:txBody>
          <a:bodyPr wrap="square" rtlCol="0">
            <a:spAutoFit/>
          </a:bodyPr>
          <a:lstStyle/>
          <a:p>
            <a:r>
              <a:rPr lang="en-US" sz="1400" dirty="0"/>
              <a:t>Mrs. Rachel </a:t>
            </a:r>
            <a:r>
              <a:rPr lang="en-US" sz="1400" dirty="0" err="1"/>
              <a:t>Korta</a:t>
            </a:r>
            <a:r>
              <a:rPr lang="en-US" sz="1400" dirty="0"/>
              <a:t>		Email address: rlkorta@yahoo.com</a:t>
            </a:r>
          </a:p>
          <a:p>
            <a:r>
              <a:rPr lang="en-US" sz="1400" dirty="0"/>
              <a:t>Bethany Lutheran Preschool	Phone Number: school: 860 632-0597</a:t>
            </a:r>
          </a:p>
          <a:p>
            <a:r>
              <a:rPr lang="en-US" sz="1400" dirty="0"/>
              <a:t>4 year old teacher              	           cell: 860- 508-6530</a:t>
            </a:r>
          </a:p>
        </p:txBody>
      </p:sp>
      <p:sp>
        <p:nvSpPr>
          <p:cNvPr id="7" name="TextBox 6"/>
          <p:cNvSpPr txBox="1"/>
          <p:nvPr/>
        </p:nvSpPr>
        <p:spPr>
          <a:xfrm>
            <a:off x="3200400" y="2372897"/>
            <a:ext cx="4047893" cy="523220"/>
          </a:xfrm>
          <a:prstGeom prst="rect">
            <a:avLst/>
          </a:prstGeom>
          <a:noFill/>
        </p:spPr>
        <p:txBody>
          <a:bodyPr wrap="square" rtlCol="0">
            <a:spAutoFit/>
          </a:bodyPr>
          <a:lstStyle/>
          <a:p>
            <a:r>
              <a:rPr lang="en-US" sz="1400" dirty="0"/>
              <a:t> </a:t>
            </a:r>
          </a:p>
          <a:p>
            <a:r>
              <a:rPr lang="en-US" sz="1400" dirty="0"/>
              <a:t>      </a:t>
            </a:r>
          </a:p>
        </p:txBody>
      </p:sp>
      <p:sp>
        <p:nvSpPr>
          <p:cNvPr id="9" name="TextBox 8"/>
          <p:cNvSpPr txBox="1"/>
          <p:nvPr/>
        </p:nvSpPr>
        <p:spPr>
          <a:xfrm>
            <a:off x="430620" y="5119176"/>
            <a:ext cx="2386320" cy="3262432"/>
          </a:xfrm>
          <a:prstGeom prst="rect">
            <a:avLst/>
          </a:prstGeom>
          <a:noFill/>
        </p:spPr>
        <p:txBody>
          <a:bodyPr wrap="square" rtlCol="0">
            <a:spAutoFit/>
          </a:bodyPr>
          <a:lstStyle/>
          <a:p>
            <a:endParaRPr lang="en-US" sz="1400" dirty="0"/>
          </a:p>
          <a:p>
            <a:endParaRPr lang="en-US" sz="1600" dirty="0"/>
          </a:p>
          <a:p>
            <a:r>
              <a:rPr lang="en-US" sz="1600" dirty="0"/>
              <a:t>This month we will continue to write in our name books and explore new letters. </a:t>
            </a:r>
          </a:p>
          <a:p>
            <a:r>
              <a:rPr lang="en-US" sz="1600" dirty="0">
                <a:solidFill>
                  <a:srgbClr val="0070C0"/>
                </a:solidFill>
              </a:rPr>
              <a:t>12-2 letter Oo</a:t>
            </a:r>
          </a:p>
          <a:p>
            <a:r>
              <a:rPr lang="en-US" sz="1600" dirty="0">
                <a:solidFill>
                  <a:srgbClr val="0070C0"/>
                </a:solidFill>
              </a:rPr>
              <a:t>12-9 letter </a:t>
            </a:r>
            <a:r>
              <a:rPr lang="en-US" sz="1600" dirty="0" err="1">
                <a:solidFill>
                  <a:srgbClr val="0070C0"/>
                </a:solidFill>
              </a:rPr>
              <a:t>Qq</a:t>
            </a:r>
            <a:endParaRPr lang="en-US" sz="1600" dirty="0">
              <a:solidFill>
                <a:srgbClr val="0070C0"/>
              </a:solidFill>
            </a:endParaRPr>
          </a:p>
          <a:p>
            <a:r>
              <a:rPr lang="en-US" sz="1600" dirty="0">
                <a:solidFill>
                  <a:srgbClr val="0070C0"/>
                </a:solidFill>
              </a:rPr>
              <a:t>12-16 letter Gg</a:t>
            </a:r>
          </a:p>
          <a:p>
            <a:r>
              <a:rPr lang="en-US" sz="1600" dirty="0"/>
              <a:t>Each week on your share day please bring in an object to talk about that begins with that letter.</a:t>
            </a:r>
          </a:p>
        </p:txBody>
      </p:sp>
      <p:sp>
        <p:nvSpPr>
          <p:cNvPr id="10" name="TextBox 9">
            <a:extLst>
              <a:ext uri="{FF2B5EF4-FFF2-40B4-BE49-F238E27FC236}">
                <a16:creationId xmlns:a16="http://schemas.microsoft.com/office/drawing/2014/main" id="{13D1F25B-41FC-4AE3-9B77-8CAA3B533489}"/>
              </a:ext>
            </a:extLst>
          </p:cNvPr>
          <p:cNvSpPr txBox="1"/>
          <p:nvPr/>
        </p:nvSpPr>
        <p:spPr>
          <a:xfrm>
            <a:off x="3801980" y="6809874"/>
            <a:ext cx="3481824" cy="1631216"/>
          </a:xfrm>
          <a:prstGeom prst="rect">
            <a:avLst/>
          </a:prstGeom>
          <a:noFill/>
        </p:spPr>
        <p:txBody>
          <a:bodyPr wrap="square" rtlCol="0">
            <a:spAutoFit/>
          </a:bodyPr>
          <a:lstStyle/>
          <a:p>
            <a:endParaRPr lang="en-US" sz="1400" dirty="0"/>
          </a:p>
          <a:p>
            <a:endParaRPr lang="en-US" sz="1400" dirty="0"/>
          </a:p>
          <a:p>
            <a:endParaRPr lang="en-US" dirty="0"/>
          </a:p>
          <a:p>
            <a:r>
              <a:rPr lang="en-US" dirty="0"/>
              <a:t>We wish you and your family a wonderful and safe holiday season. We will see you in 2025!</a:t>
            </a:r>
          </a:p>
        </p:txBody>
      </p:sp>
      <p:sp>
        <p:nvSpPr>
          <p:cNvPr id="11" name="TextBox 10"/>
          <p:cNvSpPr txBox="1"/>
          <p:nvPr/>
        </p:nvSpPr>
        <p:spPr>
          <a:xfrm>
            <a:off x="3476542" y="2356541"/>
            <a:ext cx="3807261" cy="5262979"/>
          </a:xfrm>
          <a:prstGeom prst="rect">
            <a:avLst/>
          </a:prstGeom>
          <a:noFill/>
        </p:spPr>
        <p:txBody>
          <a:bodyPr wrap="square" rtlCol="0">
            <a:spAutoFit/>
          </a:bodyPr>
          <a:lstStyle/>
          <a:p>
            <a:r>
              <a:rPr lang="en-US" sz="1600" dirty="0"/>
              <a:t>Welcome December!!  Thank you all for your donations towards our food drive and our classroom feast!  This month we will get into the holiday spirit by making fun gifts for our families and learn all about Christmas.  We will have parties for each class and invite parents to come in at the end to hear the children sing and exchange gifts. The afternoon class party will be on Thurs. Dec 19</a:t>
            </a:r>
            <a:r>
              <a:rPr lang="en-US" sz="1600" baseline="30000" dirty="0"/>
              <a:t>th</a:t>
            </a:r>
            <a:r>
              <a:rPr lang="en-US" sz="1600" dirty="0"/>
              <a:t> at 2:00pm and the morning class party will be on Fri. Dec 20 at 11:00am</a:t>
            </a:r>
            <a:r>
              <a:rPr lang="en-US" sz="1600" baseline="30000" dirty="0"/>
              <a:t>.</a:t>
            </a:r>
            <a:r>
              <a:rPr lang="en-US" sz="1600" dirty="0"/>
              <a:t>.  Our school will also participate in “adopting a family” this month, if you choose, please grab an ornament off the tree and return the unwrapped donation with the ornament attached by Dec 17th.  </a:t>
            </a:r>
          </a:p>
          <a:p>
            <a:r>
              <a:rPr lang="en-US" sz="1600" dirty="0"/>
              <a:t>As the weather gets colder please remember to dress your child accordingly- we go outside everyday that it’s above 32*.  An extra hat and pair of mittens can also be left in their cubby if that’s easier for you!  </a:t>
            </a:r>
          </a:p>
        </p:txBody>
      </p:sp>
    </p:spTree>
    <p:extLst>
      <p:ext uri="{BB962C8B-B14F-4D97-AF65-F5344CB8AC3E}">
        <p14:creationId xmlns:p14="http://schemas.microsoft.com/office/powerpoint/2010/main" val="35067561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11989</TotalTime>
  <Words>350</Words>
  <Application>Microsoft Office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Magee</dc:creator>
  <cp:lastModifiedBy>Robin Scotti</cp:lastModifiedBy>
  <cp:revision>106</cp:revision>
  <cp:lastPrinted>2024-11-26T12:00:30Z</cp:lastPrinted>
  <dcterms:created xsi:type="dcterms:W3CDTF">2016-05-19T19:32:37Z</dcterms:created>
  <dcterms:modified xsi:type="dcterms:W3CDTF">2024-12-03T14:26:20Z</dcterms:modified>
</cp:coreProperties>
</file>