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7772400" cy="10058400"/>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51" d="100"/>
          <a:sy n="51" d="100"/>
        </p:scale>
        <p:origin x="2611" y="26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3D53FB-D685-4AF3-9A82-92DF4CAD5D96}" type="datetimeFigureOut">
              <a:rPr lang="en-US" smtClean="0"/>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2504736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3D53FB-D685-4AF3-9A82-92DF4CAD5D96}" type="datetimeFigureOut">
              <a:rPr lang="en-US" smtClean="0"/>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3316386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3D53FB-D685-4AF3-9A82-92DF4CAD5D96}" type="datetimeFigureOut">
              <a:rPr lang="en-US" smtClean="0"/>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2530550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3D53FB-D685-4AF3-9A82-92DF4CAD5D96}" type="datetimeFigureOut">
              <a:rPr lang="en-US" smtClean="0"/>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165421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3D53FB-D685-4AF3-9A82-92DF4CAD5D96}" type="datetimeFigureOut">
              <a:rPr lang="en-US" smtClean="0"/>
              <a:t>3/4/2025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3913400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3D53FB-D685-4AF3-9A82-92DF4CAD5D96}" type="datetimeFigureOut">
              <a:rPr lang="en-US" smtClean="0"/>
              <a:t>3/4/2025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842584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3D53FB-D685-4AF3-9A82-92DF4CAD5D96}" type="datetimeFigureOut">
              <a:rPr lang="en-US" smtClean="0"/>
              <a:t>3/4/2025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1522177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3D53FB-D685-4AF3-9A82-92DF4CAD5D96}" type="datetimeFigureOut">
              <a:rPr lang="en-US" smtClean="0"/>
              <a:t>3/4/2025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4134125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3D53FB-D685-4AF3-9A82-92DF4CAD5D96}" type="datetimeFigureOut">
              <a:rPr lang="en-US" smtClean="0"/>
              <a:t>3/4/2025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3176641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153D53FB-D685-4AF3-9A82-92DF4CAD5D96}" type="datetimeFigureOut">
              <a:rPr lang="en-US" smtClean="0"/>
              <a:t>3/4/2025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4095284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153D53FB-D685-4AF3-9A82-92DF4CAD5D96}" type="datetimeFigureOut">
              <a:rPr lang="en-US" smtClean="0"/>
              <a:t>3/4/2025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EAAC6-3D26-4974-A1F8-2689346012FD}" type="slidenum">
              <a:rPr lang="en-US" smtClean="0"/>
              <a:t>‹#›</a:t>
            </a:fld>
            <a:endParaRPr lang="en-US"/>
          </a:p>
        </p:txBody>
      </p:sp>
    </p:spTree>
    <p:extLst>
      <p:ext uri="{BB962C8B-B14F-4D97-AF65-F5344CB8AC3E}">
        <p14:creationId xmlns:p14="http://schemas.microsoft.com/office/powerpoint/2010/main" val="4027553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153D53FB-D685-4AF3-9A82-92DF4CAD5D96}" type="datetimeFigureOut">
              <a:rPr lang="en-US" smtClean="0"/>
              <a:t>3/4/2025</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52DEAAC6-3D26-4974-A1F8-2689346012FD}" type="slidenum">
              <a:rPr lang="en-US" smtClean="0"/>
              <a:t>‹#›</a:t>
            </a:fld>
            <a:endParaRPr lang="en-US"/>
          </a:p>
        </p:txBody>
      </p:sp>
    </p:spTree>
    <p:extLst>
      <p:ext uri="{BB962C8B-B14F-4D97-AF65-F5344CB8AC3E}">
        <p14:creationId xmlns:p14="http://schemas.microsoft.com/office/powerpoint/2010/main" val="1283718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406603" y="353195"/>
            <a:ext cx="3008789" cy="1477328"/>
          </a:xfrm>
          <a:prstGeom prst="rect">
            <a:avLst/>
          </a:prstGeom>
          <a:noFill/>
        </p:spPr>
        <p:txBody>
          <a:bodyPr wrap="square" rtlCol="0">
            <a:spAutoFit/>
          </a:bodyPr>
          <a:lstStyle/>
          <a:p>
            <a:pPr algn="ctr"/>
            <a:r>
              <a:rPr lang="en-US" dirty="0"/>
              <a:t>Bethany Lutheran Preschool</a:t>
            </a:r>
          </a:p>
          <a:p>
            <a:pPr algn="ctr"/>
            <a:r>
              <a:rPr lang="en-US" dirty="0"/>
              <a:t> 4 year old class </a:t>
            </a:r>
          </a:p>
          <a:p>
            <a:pPr algn="ctr"/>
            <a:r>
              <a:rPr lang="en-US" dirty="0"/>
              <a:t>Mrs. </a:t>
            </a:r>
            <a:r>
              <a:rPr lang="en-US" dirty="0" err="1"/>
              <a:t>Korta</a:t>
            </a:r>
            <a:r>
              <a:rPr lang="en-US" dirty="0"/>
              <a:t> &amp; Mrs. </a:t>
            </a:r>
            <a:r>
              <a:rPr lang="en-US" dirty="0" err="1"/>
              <a:t>Currlin</a:t>
            </a:r>
            <a:endParaRPr lang="en-US" dirty="0"/>
          </a:p>
          <a:p>
            <a:pPr algn="ctr"/>
            <a:r>
              <a:rPr lang="en-US" dirty="0"/>
              <a:t>Mrs. Truss</a:t>
            </a:r>
          </a:p>
          <a:p>
            <a:pPr algn="ctr"/>
            <a:r>
              <a:rPr lang="en-US" dirty="0"/>
              <a:t>March 2025</a:t>
            </a:r>
          </a:p>
        </p:txBody>
      </p:sp>
      <p:sp>
        <p:nvSpPr>
          <p:cNvPr id="3" name="TextBox 2"/>
          <p:cNvSpPr txBox="1"/>
          <p:nvPr/>
        </p:nvSpPr>
        <p:spPr>
          <a:xfrm>
            <a:off x="430620" y="2129050"/>
            <a:ext cx="2204882" cy="3323987"/>
          </a:xfrm>
          <a:prstGeom prst="rect">
            <a:avLst/>
          </a:prstGeom>
          <a:noFill/>
        </p:spPr>
        <p:txBody>
          <a:bodyPr wrap="square" rtlCol="0">
            <a:spAutoFit/>
          </a:bodyPr>
          <a:lstStyle/>
          <a:p>
            <a:pPr algn="ctr"/>
            <a:r>
              <a:rPr lang="en-US" b="1" dirty="0"/>
              <a:t>Dates to Remember</a:t>
            </a:r>
          </a:p>
          <a:p>
            <a:pPr algn="ctr"/>
            <a:r>
              <a:rPr lang="en-US" sz="1500" b="1" dirty="0">
                <a:solidFill>
                  <a:srgbClr val="FF0000"/>
                </a:solidFill>
              </a:rPr>
              <a:t>Dr. Suess week 3/3-3/7</a:t>
            </a:r>
          </a:p>
          <a:p>
            <a:pPr algn="ctr"/>
            <a:endParaRPr lang="en-US" sz="1500" b="1" dirty="0">
              <a:solidFill>
                <a:srgbClr val="FF0000"/>
              </a:solidFill>
            </a:endParaRPr>
          </a:p>
          <a:p>
            <a:pPr algn="ctr"/>
            <a:r>
              <a:rPr lang="en-US" sz="1500" b="1" dirty="0">
                <a:solidFill>
                  <a:srgbClr val="FF0000"/>
                </a:solidFill>
              </a:rPr>
              <a:t>Scholastic Book orders Due March 24th</a:t>
            </a:r>
          </a:p>
          <a:p>
            <a:pPr algn="ctr"/>
            <a:endParaRPr lang="en-US" sz="1500" b="1" dirty="0">
              <a:solidFill>
                <a:srgbClr val="FF0000"/>
              </a:solidFill>
            </a:endParaRPr>
          </a:p>
          <a:p>
            <a:pPr algn="ctr"/>
            <a:r>
              <a:rPr lang="en-US" sz="1500" b="1" dirty="0">
                <a:solidFill>
                  <a:srgbClr val="FF0000"/>
                </a:solidFill>
              </a:rPr>
              <a:t>Conferences – March 24</a:t>
            </a:r>
            <a:r>
              <a:rPr lang="en-US" sz="1500" b="1" baseline="30000" dirty="0">
                <a:solidFill>
                  <a:srgbClr val="FF0000"/>
                </a:solidFill>
              </a:rPr>
              <a:t>th</a:t>
            </a:r>
            <a:r>
              <a:rPr lang="en-US" sz="1500" b="1" dirty="0">
                <a:solidFill>
                  <a:srgbClr val="FF0000"/>
                </a:solidFill>
              </a:rPr>
              <a:t> and March 25th</a:t>
            </a:r>
          </a:p>
          <a:p>
            <a:pPr algn="ctr"/>
            <a:endParaRPr lang="en-US" sz="1500" b="1" dirty="0">
              <a:solidFill>
                <a:srgbClr val="FF0000"/>
              </a:solidFill>
            </a:endParaRPr>
          </a:p>
          <a:p>
            <a:pPr algn="ctr"/>
            <a:endParaRPr lang="en-US" b="1" dirty="0"/>
          </a:p>
          <a:p>
            <a:pPr algn="ctr"/>
            <a:endParaRPr lang="en-US" b="1" dirty="0"/>
          </a:p>
          <a:p>
            <a:pPr algn="ctr"/>
            <a:endParaRPr lang="en-US" b="1" dirty="0"/>
          </a:p>
          <a:p>
            <a:pPr algn="ctr"/>
            <a:endParaRPr lang="en-US" b="1" dirty="0"/>
          </a:p>
        </p:txBody>
      </p:sp>
      <p:sp>
        <p:nvSpPr>
          <p:cNvPr id="4" name="TextBox 3"/>
          <p:cNvSpPr txBox="1"/>
          <p:nvPr/>
        </p:nvSpPr>
        <p:spPr>
          <a:xfrm>
            <a:off x="608784" y="4030579"/>
            <a:ext cx="1749406" cy="923330"/>
          </a:xfrm>
          <a:prstGeom prst="rect">
            <a:avLst/>
          </a:prstGeom>
          <a:noFill/>
        </p:spPr>
        <p:txBody>
          <a:bodyPr wrap="square" rtlCol="0">
            <a:spAutoFit/>
          </a:bodyPr>
          <a:lstStyle/>
          <a:p>
            <a:pPr algn="ctr"/>
            <a:endParaRPr lang="en-US" b="1" dirty="0"/>
          </a:p>
          <a:p>
            <a:pPr algn="ctr"/>
            <a:r>
              <a:rPr lang="en-US" b="1" dirty="0"/>
              <a:t>What we are learning</a:t>
            </a:r>
          </a:p>
        </p:txBody>
      </p:sp>
      <p:sp>
        <p:nvSpPr>
          <p:cNvPr id="5" name="TextBox 4"/>
          <p:cNvSpPr txBox="1"/>
          <p:nvPr/>
        </p:nvSpPr>
        <p:spPr>
          <a:xfrm>
            <a:off x="2966183" y="1972787"/>
            <a:ext cx="4449209" cy="400110"/>
          </a:xfrm>
          <a:prstGeom prst="rect">
            <a:avLst/>
          </a:prstGeom>
          <a:noFill/>
        </p:spPr>
        <p:txBody>
          <a:bodyPr wrap="square" rtlCol="0">
            <a:spAutoFit/>
          </a:bodyPr>
          <a:lstStyle/>
          <a:p>
            <a:pPr algn="ctr"/>
            <a:r>
              <a:rPr lang="en-US" sz="2000" b="1" dirty="0"/>
              <a:t>Classroom News</a:t>
            </a:r>
          </a:p>
        </p:txBody>
      </p:sp>
      <p:sp>
        <p:nvSpPr>
          <p:cNvPr id="6" name="TextBox 5"/>
          <p:cNvSpPr txBox="1"/>
          <p:nvPr/>
        </p:nvSpPr>
        <p:spPr>
          <a:xfrm>
            <a:off x="430620" y="8908593"/>
            <a:ext cx="6028526" cy="738664"/>
          </a:xfrm>
          <a:prstGeom prst="rect">
            <a:avLst/>
          </a:prstGeom>
          <a:noFill/>
        </p:spPr>
        <p:txBody>
          <a:bodyPr wrap="square" rtlCol="0">
            <a:spAutoFit/>
          </a:bodyPr>
          <a:lstStyle/>
          <a:p>
            <a:r>
              <a:rPr lang="en-US" sz="1400" dirty="0"/>
              <a:t>Mrs. Rachel </a:t>
            </a:r>
            <a:r>
              <a:rPr lang="en-US" sz="1400" dirty="0" err="1"/>
              <a:t>Korta</a:t>
            </a:r>
            <a:r>
              <a:rPr lang="en-US" sz="1400" dirty="0"/>
              <a:t>		Email address: rlkorta@yahoo.com</a:t>
            </a:r>
          </a:p>
          <a:p>
            <a:r>
              <a:rPr lang="en-US" sz="1400" dirty="0"/>
              <a:t>Bethany Lutheran Preschool	Phone Number: school: 860 632-0597</a:t>
            </a:r>
          </a:p>
          <a:p>
            <a:r>
              <a:rPr lang="en-US" sz="1400" dirty="0"/>
              <a:t>4 year old teacher              	           cell: 860- 508-6530</a:t>
            </a:r>
          </a:p>
        </p:txBody>
      </p:sp>
      <p:sp>
        <p:nvSpPr>
          <p:cNvPr id="7" name="TextBox 6"/>
          <p:cNvSpPr txBox="1"/>
          <p:nvPr/>
        </p:nvSpPr>
        <p:spPr>
          <a:xfrm>
            <a:off x="3200400" y="2372897"/>
            <a:ext cx="4047893" cy="523220"/>
          </a:xfrm>
          <a:prstGeom prst="rect">
            <a:avLst/>
          </a:prstGeom>
          <a:noFill/>
        </p:spPr>
        <p:txBody>
          <a:bodyPr wrap="square" rtlCol="0">
            <a:spAutoFit/>
          </a:bodyPr>
          <a:lstStyle/>
          <a:p>
            <a:r>
              <a:rPr lang="en-US" sz="1400" dirty="0"/>
              <a:t> </a:t>
            </a:r>
          </a:p>
          <a:p>
            <a:r>
              <a:rPr lang="en-US" sz="1400" dirty="0"/>
              <a:t>      </a:t>
            </a:r>
          </a:p>
        </p:txBody>
      </p:sp>
      <p:sp>
        <p:nvSpPr>
          <p:cNvPr id="9" name="TextBox 8"/>
          <p:cNvSpPr txBox="1"/>
          <p:nvPr/>
        </p:nvSpPr>
        <p:spPr>
          <a:xfrm>
            <a:off x="519701" y="4249119"/>
            <a:ext cx="2026718" cy="3939540"/>
          </a:xfrm>
          <a:prstGeom prst="rect">
            <a:avLst/>
          </a:prstGeom>
          <a:noFill/>
        </p:spPr>
        <p:txBody>
          <a:bodyPr wrap="square" rtlCol="0">
            <a:spAutoFit/>
          </a:bodyPr>
          <a:lstStyle/>
          <a:p>
            <a:endParaRPr lang="en-US" sz="1400" dirty="0"/>
          </a:p>
          <a:p>
            <a:endParaRPr lang="en-US" sz="1400" dirty="0"/>
          </a:p>
          <a:p>
            <a:endParaRPr lang="en-US" sz="1400" dirty="0"/>
          </a:p>
          <a:p>
            <a:r>
              <a:rPr lang="en-US" sz="1600" dirty="0"/>
              <a:t>This month we will continue to write in our name books and explore new letters. </a:t>
            </a:r>
          </a:p>
          <a:p>
            <a:r>
              <a:rPr lang="en-US" sz="1600" dirty="0">
                <a:solidFill>
                  <a:srgbClr val="7030A0"/>
                </a:solidFill>
              </a:rPr>
              <a:t>3/3- Letter Kk</a:t>
            </a:r>
          </a:p>
          <a:p>
            <a:r>
              <a:rPr lang="en-US" sz="1600" dirty="0">
                <a:solidFill>
                  <a:srgbClr val="7030A0"/>
                </a:solidFill>
              </a:rPr>
              <a:t>3/10- Letter Aa</a:t>
            </a:r>
          </a:p>
          <a:p>
            <a:r>
              <a:rPr lang="en-US" sz="1600" dirty="0">
                <a:solidFill>
                  <a:srgbClr val="7030A0"/>
                </a:solidFill>
              </a:rPr>
              <a:t>3/17- Letter </a:t>
            </a:r>
            <a:r>
              <a:rPr lang="en-US" sz="1600" dirty="0" err="1">
                <a:solidFill>
                  <a:srgbClr val="7030A0"/>
                </a:solidFill>
              </a:rPr>
              <a:t>Nn</a:t>
            </a:r>
            <a:endParaRPr lang="en-US" sz="1600" dirty="0">
              <a:solidFill>
                <a:srgbClr val="7030A0"/>
              </a:solidFill>
            </a:endParaRPr>
          </a:p>
          <a:p>
            <a:r>
              <a:rPr lang="en-US" sz="1600" dirty="0">
                <a:solidFill>
                  <a:srgbClr val="7030A0"/>
                </a:solidFill>
              </a:rPr>
              <a:t>3/24- Letter Mm</a:t>
            </a:r>
          </a:p>
          <a:p>
            <a:r>
              <a:rPr lang="en-US" sz="1600" dirty="0"/>
              <a:t>Each week on your share day please bring in an object to talk about that begins with that letter.</a:t>
            </a:r>
          </a:p>
        </p:txBody>
      </p:sp>
      <p:sp>
        <p:nvSpPr>
          <p:cNvPr id="10" name="TextBox 9">
            <a:extLst>
              <a:ext uri="{FF2B5EF4-FFF2-40B4-BE49-F238E27FC236}">
                <a16:creationId xmlns:a16="http://schemas.microsoft.com/office/drawing/2014/main" id="{13D1F25B-41FC-4AE3-9B77-8CAA3B533489}"/>
              </a:ext>
            </a:extLst>
          </p:cNvPr>
          <p:cNvSpPr txBox="1"/>
          <p:nvPr/>
        </p:nvSpPr>
        <p:spPr>
          <a:xfrm>
            <a:off x="3801980" y="6809874"/>
            <a:ext cx="3481824" cy="369332"/>
          </a:xfrm>
          <a:prstGeom prst="rect">
            <a:avLst/>
          </a:prstGeom>
          <a:noFill/>
        </p:spPr>
        <p:txBody>
          <a:bodyPr wrap="square" rtlCol="0">
            <a:spAutoFit/>
          </a:bodyPr>
          <a:lstStyle/>
          <a:p>
            <a:endParaRPr lang="en-US" dirty="0"/>
          </a:p>
        </p:txBody>
      </p:sp>
      <p:sp>
        <p:nvSpPr>
          <p:cNvPr id="11" name="TextBox 10"/>
          <p:cNvSpPr txBox="1"/>
          <p:nvPr/>
        </p:nvSpPr>
        <p:spPr>
          <a:xfrm>
            <a:off x="3476542" y="2356541"/>
            <a:ext cx="3807261" cy="5755422"/>
          </a:xfrm>
          <a:prstGeom prst="rect">
            <a:avLst/>
          </a:prstGeom>
          <a:noFill/>
        </p:spPr>
        <p:txBody>
          <a:bodyPr wrap="square" rtlCol="0">
            <a:spAutoFit/>
          </a:bodyPr>
          <a:lstStyle/>
          <a:p>
            <a:r>
              <a:rPr lang="en-US" sz="1600" dirty="0"/>
              <a:t>I cant believe March is here!  This month we will start to write our last names in our name books if they are ready. Our AM class can now bring full lunches to school to start preparing for Kindergarten. We will celebrate Dr. Suess and our love for reading with a fun spirit week. Please see attached flyer.  We only have a few letters left, so we will continue to review both letters and numbers.  This month we will talk about rainbows and all the signs of spring! During letter Aa week will we do an “All about Me” project and the students will get to talk all about themselves.  This month we will also hold conferences for your child. Sign ups will go out through a sign up genius email. </a:t>
            </a:r>
          </a:p>
          <a:p>
            <a:r>
              <a:rPr lang="en-US" sz="1600" dirty="0"/>
              <a:t>Just a reminder, that if something changes at home, such as a parent going back to work or going away for business, please let us know so we can support your child. Little changes in schedules can have big impacts on children and we want to support them the best way we can.</a:t>
            </a:r>
          </a:p>
        </p:txBody>
      </p:sp>
    </p:spTree>
    <p:extLst>
      <p:ext uri="{BB962C8B-B14F-4D97-AF65-F5344CB8AC3E}">
        <p14:creationId xmlns:p14="http://schemas.microsoft.com/office/powerpoint/2010/main" val="35067561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13241</TotalTime>
  <Words>335</Words>
  <Application>Microsoft Office PowerPoint</Application>
  <PresentationFormat>Custom</PresentationFormat>
  <Paragraphs>33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Magee</dc:creator>
  <cp:lastModifiedBy>Robin Scotti</cp:lastModifiedBy>
  <cp:revision>112</cp:revision>
  <cp:lastPrinted>2022-10-17T11:54:53Z</cp:lastPrinted>
  <dcterms:created xsi:type="dcterms:W3CDTF">2016-05-19T19:32:37Z</dcterms:created>
  <dcterms:modified xsi:type="dcterms:W3CDTF">2025-03-04T16:18:45Z</dcterms:modified>
</cp:coreProperties>
</file>