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7772400" cy="100584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1" d="100"/>
          <a:sy n="51" d="100"/>
        </p:scale>
        <p:origin x="2611" y="2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3/26/2025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2504736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3/26/2025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331638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3/26/2025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253055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3/26/2025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165421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3D53FB-D685-4AF3-9A82-92DF4CAD5D96}" type="datetimeFigureOut">
              <a:rPr lang="en-US" smtClean="0"/>
              <a:t>3/26/2025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3913400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3D53FB-D685-4AF3-9A82-92DF4CAD5D96}" type="datetimeFigureOut">
              <a:rPr lang="en-US" smtClean="0"/>
              <a:t>3/26/2025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842584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3D53FB-D685-4AF3-9A82-92DF4CAD5D96}" type="datetimeFigureOut">
              <a:rPr lang="en-US" smtClean="0"/>
              <a:t>3/26/2025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1522177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3D53FB-D685-4AF3-9A82-92DF4CAD5D96}" type="datetimeFigureOut">
              <a:rPr lang="en-US" smtClean="0"/>
              <a:t>3/26/2025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413412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D53FB-D685-4AF3-9A82-92DF4CAD5D96}" type="datetimeFigureOut">
              <a:rPr lang="en-US" smtClean="0"/>
              <a:t>3/26/2025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3176641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153D53FB-D685-4AF3-9A82-92DF4CAD5D96}" type="datetimeFigureOut">
              <a:rPr lang="en-US" smtClean="0"/>
              <a:t>3/26/2025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409528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153D53FB-D685-4AF3-9A82-92DF4CAD5D96}" type="datetimeFigureOut">
              <a:rPr lang="en-US" smtClean="0"/>
              <a:t>3/26/2025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402755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153D53FB-D685-4AF3-9A82-92DF4CAD5D96}" type="datetimeFigureOut">
              <a:rPr lang="en-US" smtClean="0"/>
              <a:t>3/26/2025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52DEAAC6-3D26-4974-A1F8-2689346012FD}" type="slidenum">
              <a:rPr lang="en-US" smtClean="0"/>
              <a:t>‹#›</a:t>
            </a:fld>
            <a:endParaRPr lang="en-US"/>
          </a:p>
        </p:txBody>
      </p:sp>
    </p:spTree>
    <p:extLst>
      <p:ext uri="{BB962C8B-B14F-4D97-AF65-F5344CB8AC3E}">
        <p14:creationId xmlns:p14="http://schemas.microsoft.com/office/powerpoint/2010/main" val="1283718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06603" y="353195"/>
            <a:ext cx="3008789" cy="1477328"/>
          </a:xfrm>
          <a:prstGeom prst="rect">
            <a:avLst/>
          </a:prstGeom>
          <a:noFill/>
        </p:spPr>
        <p:txBody>
          <a:bodyPr wrap="square" rtlCol="0">
            <a:spAutoFit/>
          </a:bodyPr>
          <a:lstStyle/>
          <a:p>
            <a:pPr algn="ctr"/>
            <a:r>
              <a:rPr lang="en-US" dirty="0"/>
              <a:t>Bethany Lutheran Preschool</a:t>
            </a:r>
          </a:p>
          <a:p>
            <a:pPr algn="ctr"/>
            <a:r>
              <a:rPr lang="en-US" dirty="0"/>
              <a:t> 3-year-old class </a:t>
            </a:r>
          </a:p>
          <a:p>
            <a:pPr algn="ctr"/>
            <a:r>
              <a:rPr lang="en-US" dirty="0"/>
              <a:t>Mrs. Camilleri, Mrs. Meyer and Mrs. Truss</a:t>
            </a:r>
          </a:p>
          <a:p>
            <a:pPr algn="ctr"/>
            <a:r>
              <a:rPr lang="en-US" dirty="0"/>
              <a:t> April 2025</a:t>
            </a:r>
          </a:p>
        </p:txBody>
      </p:sp>
      <p:sp>
        <p:nvSpPr>
          <p:cNvPr id="3" name="TextBox 2"/>
          <p:cNvSpPr txBox="1"/>
          <p:nvPr/>
        </p:nvSpPr>
        <p:spPr>
          <a:xfrm>
            <a:off x="430619" y="1943233"/>
            <a:ext cx="2357770" cy="369332"/>
          </a:xfrm>
          <a:prstGeom prst="rect">
            <a:avLst/>
          </a:prstGeom>
          <a:noFill/>
        </p:spPr>
        <p:txBody>
          <a:bodyPr wrap="square" rtlCol="0">
            <a:spAutoFit/>
          </a:bodyPr>
          <a:lstStyle/>
          <a:p>
            <a:pPr algn="ctr"/>
            <a:r>
              <a:rPr lang="en-US" b="1" dirty="0"/>
              <a:t>Dates to Remember</a:t>
            </a:r>
          </a:p>
        </p:txBody>
      </p:sp>
      <p:sp>
        <p:nvSpPr>
          <p:cNvPr id="4" name="TextBox 3"/>
          <p:cNvSpPr txBox="1"/>
          <p:nvPr/>
        </p:nvSpPr>
        <p:spPr>
          <a:xfrm>
            <a:off x="430619" y="4533546"/>
            <a:ext cx="2156476" cy="646331"/>
          </a:xfrm>
          <a:prstGeom prst="rect">
            <a:avLst/>
          </a:prstGeom>
          <a:noFill/>
        </p:spPr>
        <p:txBody>
          <a:bodyPr wrap="square" rtlCol="0">
            <a:spAutoFit/>
          </a:bodyPr>
          <a:lstStyle/>
          <a:p>
            <a:pPr algn="ctr"/>
            <a:r>
              <a:rPr lang="en-US" b="1" dirty="0"/>
              <a:t>What we are learning</a:t>
            </a:r>
          </a:p>
        </p:txBody>
      </p:sp>
      <p:sp>
        <p:nvSpPr>
          <p:cNvPr id="5" name="TextBox 4"/>
          <p:cNvSpPr txBox="1"/>
          <p:nvPr/>
        </p:nvSpPr>
        <p:spPr>
          <a:xfrm>
            <a:off x="2966183" y="1972787"/>
            <a:ext cx="4449209" cy="400110"/>
          </a:xfrm>
          <a:prstGeom prst="rect">
            <a:avLst/>
          </a:prstGeom>
          <a:noFill/>
        </p:spPr>
        <p:txBody>
          <a:bodyPr wrap="square" rtlCol="0">
            <a:spAutoFit/>
          </a:bodyPr>
          <a:lstStyle/>
          <a:p>
            <a:pPr algn="ctr"/>
            <a:r>
              <a:rPr lang="en-US" sz="2000" b="1" dirty="0"/>
              <a:t>Classroom News</a:t>
            </a:r>
          </a:p>
        </p:txBody>
      </p:sp>
      <p:sp>
        <p:nvSpPr>
          <p:cNvPr id="6" name="TextBox 5"/>
          <p:cNvSpPr txBox="1"/>
          <p:nvPr/>
        </p:nvSpPr>
        <p:spPr>
          <a:xfrm>
            <a:off x="430620" y="8908593"/>
            <a:ext cx="6028526" cy="738664"/>
          </a:xfrm>
          <a:prstGeom prst="rect">
            <a:avLst/>
          </a:prstGeom>
          <a:noFill/>
        </p:spPr>
        <p:txBody>
          <a:bodyPr wrap="square" rtlCol="0">
            <a:spAutoFit/>
          </a:bodyPr>
          <a:lstStyle/>
          <a:p>
            <a:r>
              <a:rPr lang="en-US" sz="1400" dirty="0"/>
              <a:t>Mrs. Terri Camilleri		Email address: tcamilleri19@gmail.com</a:t>
            </a:r>
          </a:p>
          <a:p>
            <a:r>
              <a:rPr lang="en-US" sz="1400" dirty="0"/>
              <a:t>Bethany Lutheran Preschool	Phone Number: school: 860 632-0597</a:t>
            </a:r>
          </a:p>
          <a:p>
            <a:r>
              <a:rPr lang="en-US" sz="1400" dirty="0"/>
              <a:t>				           cell: 860- 803-5845</a:t>
            </a:r>
          </a:p>
        </p:txBody>
      </p:sp>
      <p:sp>
        <p:nvSpPr>
          <p:cNvPr id="7" name="TextBox 6"/>
          <p:cNvSpPr txBox="1"/>
          <p:nvPr/>
        </p:nvSpPr>
        <p:spPr>
          <a:xfrm>
            <a:off x="3639713" y="2312565"/>
            <a:ext cx="3612995" cy="6186309"/>
          </a:xfrm>
          <a:prstGeom prst="rect">
            <a:avLst/>
          </a:prstGeom>
          <a:noFill/>
        </p:spPr>
        <p:txBody>
          <a:bodyPr wrap="square" rtlCol="0">
            <a:spAutoFit/>
          </a:bodyPr>
          <a:lstStyle/>
          <a:p>
            <a:pPr algn="just"/>
            <a:r>
              <a:rPr lang="en-US" sz="1200" dirty="0"/>
              <a:t>   Spring is finally here!  We made it through winter.  Hopefully, this means we will be getting outside more!  Mornings are still chilly so please continue to send in coats.  We will go outside as much as possible!</a:t>
            </a:r>
          </a:p>
          <a:p>
            <a:pPr algn="just"/>
            <a:r>
              <a:rPr lang="en-US" sz="1200" dirty="0"/>
              <a:t>      We will be having an Easter Egg hunt at school on 4/10 and 4/11.  Each child is asked to bring in 18 prefilled easter eggs.  The eggs can be filled with candy or a small toy.  We will put these on the playground for the hunt!  You are invited to come watch the Easter Egg Hunt at 11:00 on the day your child is at school.  Please stand around the outside of the playground to watch them!</a:t>
            </a:r>
          </a:p>
          <a:p>
            <a:pPr algn="just"/>
            <a:r>
              <a:rPr lang="en-US" sz="1200" dirty="0"/>
              <a:t>       School is closed from April 14</a:t>
            </a:r>
            <a:r>
              <a:rPr lang="en-US" sz="1200" baseline="30000" dirty="0"/>
              <a:t>th</a:t>
            </a:r>
            <a:r>
              <a:rPr lang="en-US" sz="1200" dirty="0"/>
              <a:t>- April 18</a:t>
            </a:r>
            <a:r>
              <a:rPr lang="en-US" sz="1200" baseline="30000" dirty="0"/>
              <a:t>th</a:t>
            </a:r>
            <a:r>
              <a:rPr lang="en-US" sz="1200" dirty="0"/>
              <a:t> for spring break. We hope you have a great week off!</a:t>
            </a:r>
          </a:p>
          <a:p>
            <a:pPr algn="just"/>
            <a:r>
              <a:rPr lang="en-US" sz="1200" dirty="0"/>
              <a:t>       We have been in school now for 8 months.  Wow! The amount of progress we have seen in the children is wonderful.  They started this class unsure of what they were doing and nervous.  If you peeked your head in our class now,  you would see a happy, engaged and confident group of children.  The most progress we have seen has been with socialization.  They are all friends and are kind to each other.  Watching friendships develop is the best part of this!  We are so proud of each of them. </a:t>
            </a:r>
          </a:p>
          <a:p>
            <a:pPr algn="just"/>
            <a:r>
              <a:rPr lang="en-US" sz="1200" dirty="0"/>
              <a:t>       Show and Tell has been going great! The children are doing great explaining what their toy is and how to use it. The other children ask good questions.  This is a great way for them to get comfortable talking in front of a group and asking questions specifically about </a:t>
            </a:r>
            <a:r>
              <a:rPr lang="en-US" sz="1200"/>
              <a:t>the toy. </a:t>
            </a:r>
            <a:r>
              <a:rPr lang="en-US" sz="1200" dirty="0"/>
              <a:t>We will continue to do this throughout the next few months.  They love it!</a:t>
            </a:r>
          </a:p>
          <a:p>
            <a:pPr algn="just"/>
            <a:r>
              <a:rPr lang="en-US" sz="1200" dirty="0"/>
              <a:t>       Save the date of May 9th for our Family Fun night.  More info will be coming soon.  </a:t>
            </a:r>
          </a:p>
        </p:txBody>
      </p:sp>
      <p:sp>
        <p:nvSpPr>
          <p:cNvPr id="8" name="TextBox 7"/>
          <p:cNvSpPr txBox="1"/>
          <p:nvPr/>
        </p:nvSpPr>
        <p:spPr>
          <a:xfrm>
            <a:off x="492688" y="2492611"/>
            <a:ext cx="2156476" cy="1323439"/>
          </a:xfrm>
          <a:prstGeom prst="rect">
            <a:avLst/>
          </a:prstGeom>
          <a:noFill/>
        </p:spPr>
        <p:txBody>
          <a:bodyPr wrap="square" rtlCol="0">
            <a:spAutoFit/>
          </a:bodyPr>
          <a:lstStyle/>
          <a:p>
            <a:pPr algn="ctr"/>
            <a:r>
              <a:rPr lang="en-US" sz="1600" b="1" dirty="0">
                <a:solidFill>
                  <a:srgbClr val="FF0000"/>
                </a:solidFill>
              </a:rPr>
              <a:t>Easter Egg Hunt 4/10-4/11</a:t>
            </a:r>
          </a:p>
          <a:p>
            <a:pPr algn="ctr"/>
            <a:r>
              <a:rPr lang="en-US" sz="1600" b="1" dirty="0">
                <a:solidFill>
                  <a:srgbClr val="FF0000"/>
                </a:solidFill>
              </a:rPr>
              <a:t>No School 4/14-4/18</a:t>
            </a:r>
          </a:p>
          <a:p>
            <a:pPr algn="ctr"/>
            <a:endParaRPr lang="en-US" sz="1600" b="1" dirty="0">
              <a:solidFill>
                <a:srgbClr val="FF0000"/>
              </a:solidFill>
            </a:endParaRPr>
          </a:p>
          <a:p>
            <a:pPr algn="ctr"/>
            <a:r>
              <a:rPr lang="en-US" sz="1600" b="1" dirty="0">
                <a:solidFill>
                  <a:srgbClr val="FF0000"/>
                </a:solidFill>
              </a:rPr>
              <a:t>Book Order due 4/19</a:t>
            </a:r>
          </a:p>
        </p:txBody>
      </p:sp>
      <p:sp>
        <p:nvSpPr>
          <p:cNvPr id="9" name="TextBox 8"/>
          <p:cNvSpPr txBox="1"/>
          <p:nvPr/>
        </p:nvSpPr>
        <p:spPr>
          <a:xfrm>
            <a:off x="377766" y="5374941"/>
            <a:ext cx="2386320" cy="3293209"/>
          </a:xfrm>
          <a:prstGeom prst="rect">
            <a:avLst/>
          </a:prstGeom>
          <a:noFill/>
        </p:spPr>
        <p:txBody>
          <a:bodyPr wrap="square" rtlCol="0">
            <a:spAutoFit/>
          </a:bodyPr>
          <a:lstStyle/>
          <a:p>
            <a:pPr algn="just"/>
            <a:r>
              <a:rPr lang="en-US" sz="1600" dirty="0"/>
              <a:t>  This month we will learn about, Easter, Spring,  and Earth Day. We have been working hard on writing our names and cutting with scissors. These are skills they will use their entire lives.  We hope you have seen the progress they have made.</a:t>
            </a:r>
          </a:p>
          <a:p>
            <a:pPr algn="just"/>
            <a:endParaRPr lang="en-US" sz="1600" dirty="0"/>
          </a:p>
          <a:p>
            <a:pPr algn="just"/>
            <a:endParaRPr lang="en-US" sz="1600" dirty="0"/>
          </a:p>
          <a:p>
            <a:pPr algn="just"/>
            <a:endParaRPr lang="en-US" sz="1600" dirty="0"/>
          </a:p>
        </p:txBody>
      </p:sp>
    </p:spTree>
    <p:extLst>
      <p:ext uri="{BB962C8B-B14F-4D97-AF65-F5344CB8AC3E}">
        <p14:creationId xmlns:p14="http://schemas.microsoft.com/office/powerpoint/2010/main" val="35067561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6933</TotalTime>
  <Words>470</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Magee</dc:creator>
  <cp:lastModifiedBy>Robin Scotti</cp:lastModifiedBy>
  <cp:revision>63</cp:revision>
  <cp:lastPrinted>2018-04-27T00:53:32Z</cp:lastPrinted>
  <dcterms:created xsi:type="dcterms:W3CDTF">2016-05-19T19:32:37Z</dcterms:created>
  <dcterms:modified xsi:type="dcterms:W3CDTF">2025-03-26T15:26:51Z</dcterms:modified>
</cp:coreProperties>
</file>